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8" r:id="rId1"/>
  </p:sldMasterIdLst>
  <p:notesMasterIdLst>
    <p:notesMasterId r:id="rId3"/>
  </p:notesMasterIdLst>
  <p:handoutMasterIdLst>
    <p:handoutMasterId r:id="rId4"/>
  </p:handoutMasterIdLst>
  <p:sldIdLst>
    <p:sldId id="258" r:id="rId2"/>
  </p:sldIdLst>
  <p:sldSz cx="32399288" cy="432006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1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7" d="100"/>
          <a:sy n="17" d="100"/>
        </p:scale>
        <p:origin x="307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0" d="100"/>
          <a:sy n="80" d="100"/>
        </p:scale>
        <p:origin x="400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13FE6FB9-3738-318E-7852-5897BACD2B2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10A39FD-6285-C46A-37EC-E3337F09962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235EDF-D64A-4CE8-8B15-0C3E0D2E1A75}" type="datetimeFigureOut">
              <a:rPr lang="ko-KR" altLang="en-US" smtClean="0"/>
              <a:t>2026-05-18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0FFB1376-33F0-4930-4F54-64CBE6210B8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76E8F8FC-7F72-C693-4FC9-D9DF4E88488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9521CA-076A-471D-99FA-BF4C9A4689A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148842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3B9C21-0BBC-4F39-BF41-303E502C936B}" type="datetimeFigureOut">
              <a:rPr lang="ko-KR" altLang="en-US" smtClean="0"/>
              <a:t>2026-05-18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273300" y="1143000"/>
            <a:ext cx="2311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2C3F38-B755-474F-8A89-059C4A1575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5731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3628796" rtl="0" eaLnBrk="1" latinLnBrk="1" hangingPunct="1">
      <a:defRPr sz="4762" kern="1200">
        <a:solidFill>
          <a:schemeClr val="tx1"/>
        </a:solidFill>
        <a:latin typeface="+mn-lt"/>
        <a:ea typeface="+mn-ea"/>
        <a:cs typeface="+mn-cs"/>
      </a:defRPr>
    </a:lvl1pPr>
    <a:lvl2pPr marL="1814398" algn="l" defTabSz="3628796" rtl="0" eaLnBrk="1" latinLnBrk="1" hangingPunct="1">
      <a:defRPr sz="4762" kern="1200">
        <a:solidFill>
          <a:schemeClr val="tx1"/>
        </a:solidFill>
        <a:latin typeface="+mn-lt"/>
        <a:ea typeface="+mn-ea"/>
        <a:cs typeface="+mn-cs"/>
      </a:defRPr>
    </a:lvl2pPr>
    <a:lvl3pPr marL="3628796" algn="l" defTabSz="3628796" rtl="0" eaLnBrk="1" latinLnBrk="1" hangingPunct="1">
      <a:defRPr sz="4762" kern="1200">
        <a:solidFill>
          <a:schemeClr val="tx1"/>
        </a:solidFill>
        <a:latin typeface="+mn-lt"/>
        <a:ea typeface="+mn-ea"/>
        <a:cs typeface="+mn-cs"/>
      </a:defRPr>
    </a:lvl3pPr>
    <a:lvl4pPr marL="5443195" algn="l" defTabSz="3628796" rtl="0" eaLnBrk="1" latinLnBrk="1" hangingPunct="1">
      <a:defRPr sz="4762" kern="1200">
        <a:solidFill>
          <a:schemeClr val="tx1"/>
        </a:solidFill>
        <a:latin typeface="+mn-lt"/>
        <a:ea typeface="+mn-ea"/>
        <a:cs typeface="+mn-cs"/>
      </a:defRPr>
    </a:lvl4pPr>
    <a:lvl5pPr marL="7257593" algn="l" defTabSz="3628796" rtl="0" eaLnBrk="1" latinLnBrk="1" hangingPunct="1">
      <a:defRPr sz="4762" kern="1200">
        <a:solidFill>
          <a:schemeClr val="tx1"/>
        </a:solidFill>
        <a:latin typeface="+mn-lt"/>
        <a:ea typeface="+mn-ea"/>
        <a:cs typeface="+mn-cs"/>
      </a:defRPr>
    </a:lvl5pPr>
    <a:lvl6pPr marL="9071991" algn="l" defTabSz="3628796" rtl="0" eaLnBrk="1" latinLnBrk="1" hangingPunct="1">
      <a:defRPr sz="4762" kern="1200">
        <a:solidFill>
          <a:schemeClr val="tx1"/>
        </a:solidFill>
        <a:latin typeface="+mn-lt"/>
        <a:ea typeface="+mn-ea"/>
        <a:cs typeface="+mn-cs"/>
      </a:defRPr>
    </a:lvl6pPr>
    <a:lvl7pPr marL="10886389" algn="l" defTabSz="3628796" rtl="0" eaLnBrk="1" latinLnBrk="1" hangingPunct="1">
      <a:defRPr sz="4762" kern="1200">
        <a:solidFill>
          <a:schemeClr val="tx1"/>
        </a:solidFill>
        <a:latin typeface="+mn-lt"/>
        <a:ea typeface="+mn-ea"/>
        <a:cs typeface="+mn-cs"/>
      </a:defRPr>
    </a:lvl7pPr>
    <a:lvl8pPr marL="12700787" algn="l" defTabSz="3628796" rtl="0" eaLnBrk="1" latinLnBrk="1" hangingPunct="1">
      <a:defRPr sz="4762" kern="1200">
        <a:solidFill>
          <a:schemeClr val="tx1"/>
        </a:solidFill>
        <a:latin typeface="+mn-lt"/>
        <a:ea typeface="+mn-ea"/>
        <a:cs typeface="+mn-cs"/>
      </a:defRPr>
    </a:lvl8pPr>
    <a:lvl9pPr marL="14515186" algn="l" defTabSz="3628796" rtl="0" eaLnBrk="1" latinLnBrk="1" hangingPunct="1">
      <a:defRPr sz="4762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9947" y="7070108"/>
            <a:ext cx="27539395" cy="15040222"/>
          </a:xfrm>
        </p:spPr>
        <p:txBody>
          <a:bodyPr anchor="b"/>
          <a:lstStyle>
            <a:lvl1pPr algn="ctr">
              <a:defRPr sz="21259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49911" y="22690338"/>
            <a:ext cx="24299466" cy="10430151"/>
          </a:xfrm>
        </p:spPr>
        <p:txBody>
          <a:bodyPr/>
          <a:lstStyle>
            <a:lvl1pPr marL="0" indent="0" algn="ctr">
              <a:buNone/>
              <a:defRPr sz="8504"/>
            </a:lvl1pPr>
            <a:lvl2pPr marL="1619951" indent="0" algn="ctr">
              <a:buNone/>
              <a:defRPr sz="7086"/>
            </a:lvl2pPr>
            <a:lvl3pPr marL="3239902" indent="0" algn="ctr">
              <a:buNone/>
              <a:defRPr sz="6378"/>
            </a:lvl3pPr>
            <a:lvl4pPr marL="4859853" indent="0" algn="ctr">
              <a:buNone/>
              <a:defRPr sz="5669"/>
            </a:lvl4pPr>
            <a:lvl5pPr marL="6479804" indent="0" algn="ctr">
              <a:buNone/>
              <a:defRPr sz="5669"/>
            </a:lvl5pPr>
            <a:lvl6pPr marL="8099755" indent="0" algn="ctr">
              <a:buNone/>
              <a:defRPr sz="5669"/>
            </a:lvl6pPr>
            <a:lvl7pPr marL="9719706" indent="0" algn="ctr">
              <a:buNone/>
              <a:defRPr sz="5669"/>
            </a:lvl7pPr>
            <a:lvl8pPr marL="11339657" indent="0" algn="ctr">
              <a:buNone/>
              <a:defRPr sz="5669"/>
            </a:lvl8pPr>
            <a:lvl9pPr marL="12959608" indent="0" algn="ctr">
              <a:buNone/>
              <a:defRPr sz="5669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3D0FC-B105-471D-8A50-55FACC9EADF8}" type="datetimeFigureOut">
              <a:rPr lang="ko-KR" altLang="en-US" smtClean="0"/>
              <a:t>2026-05-18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DF9CE-9EB6-4F01-BB46-971064CCD0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045061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3D0FC-B105-471D-8A50-55FACC9EADF8}" type="datetimeFigureOut">
              <a:rPr lang="ko-KR" altLang="en-US" smtClean="0"/>
              <a:t>2026-05-18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DF9CE-9EB6-4F01-BB46-971064CCD0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50280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0578" y="10770172"/>
            <a:ext cx="27944386" cy="17970262"/>
          </a:xfrm>
        </p:spPr>
        <p:txBody>
          <a:bodyPr anchor="b"/>
          <a:lstStyle>
            <a:lvl1pPr>
              <a:defRPr sz="21259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10578" y="28910440"/>
            <a:ext cx="27944386" cy="9450136"/>
          </a:xfrm>
        </p:spPr>
        <p:txBody>
          <a:bodyPr/>
          <a:lstStyle>
            <a:lvl1pPr marL="0" indent="0">
              <a:buNone/>
              <a:defRPr sz="8504">
                <a:solidFill>
                  <a:schemeClr val="tx1"/>
                </a:solidFill>
              </a:defRPr>
            </a:lvl1pPr>
            <a:lvl2pPr marL="1619951" indent="0">
              <a:buNone/>
              <a:defRPr sz="7086">
                <a:solidFill>
                  <a:schemeClr val="tx1">
                    <a:tint val="75000"/>
                  </a:schemeClr>
                </a:solidFill>
              </a:defRPr>
            </a:lvl2pPr>
            <a:lvl3pPr marL="3239902" indent="0">
              <a:buNone/>
              <a:defRPr sz="6378">
                <a:solidFill>
                  <a:schemeClr val="tx1">
                    <a:tint val="75000"/>
                  </a:schemeClr>
                </a:solidFill>
              </a:defRPr>
            </a:lvl3pPr>
            <a:lvl4pPr marL="4859853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4pPr>
            <a:lvl5pPr marL="6479804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5pPr>
            <a:lvl6pPr marL="8099755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6pPr>
            <a:lvl7pPr marL="9719706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7pPr>
            <a:lvl8pPr marL="11339657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8pPr>
            <a:lvl9pPr marL="12959608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3D0FC-B105-471D-8A50-55FACC9EADF8}" type="datetimeFigureOut">
              <a:rPr lang="ko-KR" altLang="en-US" smtClean="0"/>
              <a:t>2026-05-18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DF9CE-9EB6-4F01-BB46-971064CCD0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84292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27451" y="11500170"/>
            <a:ext cx="13769697" cy="2741040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02140" y="11500170"/>
            <a:ext cx="13769697" cy="2741040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3D0FC-B105-471D-8A50-55FACC9EADF8}" type="datetimeFigureOut">
              <a:rPr lang="ko-KR" altLang="en-US" smtClean="0"/>
              <a:t>2026-05-18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DF9CE-9EB6-4F01-BB46-971064CCD0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85205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300044"/>
            <a:ext cx="27944386" cy="8350126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675" y="10590160"/>
            <a:ext cx="13706415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675" y="15780233"/>
            <a:ext cx="13706415" cy="2321034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02142" y="10590160"/>
            <a:ext cx="13773917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02142" y="15780233"/>
            <a:ext cx="13773917" cy="2321034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3D0FC-B105-471D-8A50-55FACC9EADF8}" type="datetimeFigureOut">
              <a:rPr lang="ko-KR" altLang="en-US" smtClean="0"/>
              <a:t>2026-05-18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DF9CE-9EB6-4F01-BB46-971064CCD0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510458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3D0FC-B105-471D-8A50-55FACC9EADF8}" type="datetimeFigureOut">
              <a:rPr lang="ko-KR" altLang="en-US" smtClean="0"/>
              <a:t>2026-05-18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DF9CE-9EB6-4F01-BB46-971064CCD0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117056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3D0FC-B105-471D-8A50-55FACC9EADF8}" type="datetimeFigureOut">
              <a:rPr lang="ko-KR" altLang="en-US" smtClean="0"/>
              <a:t>2026-05-18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DF9CE-9EB6-4F01-BB46-971064CCD0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31487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73917" y="6220102"/>
            <a:ext cx="16402140" cy="30700453"/>
          </a:xfrm>
        </p:spPr>
        <p:txBody>
          <a:bodyPr/>
          <a:lstStyle>
            <a:lvl1pPr>
              <a:defRPr sz="11338"/>
            </a:lvl1pPr>
            <a:lvl2pPr>
              <a:defRPr sz="9921"/>
            </a:lvl2pPr>
            <a:lvl3pPr>
              <a:defRPr sz="8504"/>
            </a:lvl3pPr>
            <a:lvl4pPr>
              <a:defRPr sz="7086"/>
            </a:lvl4pPr>
            <a:lvl5pPr>
              <a:defRPr sz="7086"/>
            </a:lvl5pPr>
            <a:lvl6pPr>
              <a:defRPr sz="7086"/>
            </a:lvl6pPr>
            <a:lvl7pPr>
              <a:defRPr sz="7086"/>
            </a:lvl7pPr>
            <a:lvl8pPr>
              <a:defRPr sz="7086"/>
            </a:lvl8pPr>
            <a:lvl9pPr>
              <a:defRPr sz="7086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3D0FC-B105-471D-8A50-55FACC9EADF8}" type="datetimeFigureOut">
              <a:rPr lang="ko-KR" altLang="en-US" smtClean="0"/>
              <a:t>2026-05-18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DF9CE-9EB6-4F01-BB46-971064CCD0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859003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73917" y="6220102"/>
            <a:ext cx="16402140" cy="30700453"/>
          </a:xfrm>
        </p:spPr>
        <p:txBody>
          <a:bodyPr anchor="t"/>
          <a:lstStyle>
            <a:lvl1pPr marL="0" indent="0">
              <a:buNone/>
              <a:defRPr sz="11338"/>
            </a:lvl1pPr>
            <a:lvl2pPr marL="1619951" indent="0">
              <a:buNone/>
              <a:defRPr sz="9921"/>
            </a:lvl2pPr>
            <a:lvl3pPr marL="3239902" indent="0">
              <a:buNone/>
              <a:defRPr sz="8504"/>
            </a:lvl3pPr>
            <a:lvl4pPr marL="4859853" indent="0">
              <a:buNone/>
              <a:defRPr sz="7086"/>
            </a:lvl4pPr>
            <a:lvl5pPr marL="6479804" indent="0">
              <a:buNone/>
              <a:defRPr sz="7086"/>
            </a:lvl5pPr>
            <a:lvl6pPr marL="8099755" indent="0">
              <a:buNone/>
              <a:defRPr sz="7086"/>
            </a:lvl6pPr>
            <a:lvl7pPr marL="9719706" indent="0">
              <a:buNone/>
              <a:defRPr sz="7086"/>
            </a:lvl7pPr>
            <a:lvl8pPr marL="11339657" indent="0">
              <a:buNone/>
              <a:defRPr sz="7086"/>
            </a:lvl8pPr>
            <a:lvl9pPr marL="12959608" indent="0">
              <a:buNone/>
              <a:defRPr sz="7086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3D0FC-B105-471D-8A50-55FACC9EADF8}" type="datetimeFigureOut">
              <a:rPr lang="ko-KR" altLang="en-US" smtClean="0"/>
              <a:t>2026-05-18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DF9CE-9EB6-4F01-BB46-971064CCD0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693171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3D0FC-B105-471D-8A50-55FACC9EADF8}" type="datetimeFigureOut">
              <a:rPr lang="ko-KR" altLang="en-US" smtClean="0"/>
              <a:t>2026-05-18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DF9CE-9EB6-4F01-BB46-971064CCD0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949366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5742" y="2300034"/>
            <a:ext cx="6986096" cy="36610544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7453" y="2300034"/>
            <a:ext cx="20553298" cy="36610544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3D0FC-B105-471D-8A50-55FACC9EADF8}" type="datetimeFigureOut">
              <a:rPr lang="ko-KR" altLang="en-US" smtClean="0"/>
              <a:t>2026-05-18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9DF9CE-9EB6-4F01-BB46-971064CCD0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65603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DCC6D94C-CD44-CF01-F3BE-2578385D3A5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228"/>
          <a:stretch>
            <a:fillRect/>
          </a:stretch>
        </p:blipFill>
        <p:spPr>
          <a:xfrm>
            <a:off x="0" y="0"/>
            <a:ext cx="32487282" cy="2883711"/>
          </a:xfrm>
          <a:prstGeom prst="rect">
            <a:avLst/>
          </a:prstGeom>
        </p:spPr>
      </p:pic>
      <p:sp>
        <p:nvSpPr>
          <p:cNvPr id="29" name="텍스트 개체 틀 28">
            <a:extLst>
              <a:ext uri="{FF2B5EF4-FFF2-40B4-BE49-F238E27FC236}">
                <a16:creationId xmlns:a16="http://schemas.microsoft.com/office/drawing/2014/main" id="{3406DB71-C041-1DBA-F5BA-55F60AF3822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5870634" y="492496"/>
            <a:ext cx="6105525" cy="1364818"/>
          </a:xfrm>
        </p:spPr>
        <p:txBody>
          <a:bodyPr>
            <a:noAutofit/>
          </a:bodyPr>
          <a:lstStyle>
            <a:lvl1pPr algn="ctr">
              <a:buNone/>
              <a:defRPr sz="5143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/>
              <a:t>Presentation</a:t>
            </a:r>
            <a:br>
              <a:rPr lang="en-US" altLang="ko-KR" dirty="0"/>
            </a:br>
            <a:r>
              <a:rPr lang="en-US" altLang="ko-KR" dirty="0"/>
              <a:t>Number</a:t>
            </a:r>
            <a:endParaRPr lang="ko-KR" altLang="en-US" dirty="0"/>
          </a:p>
        </p:txBody>
      </p:sp>
      <p:sp>
        <p:nvSpPr>
          <p:cNvPr id="31" name="텍스트 개체 틀 30">
            <a:extLst>
              <a:ext uri="{FF2B5EF4-FFF2-40B4-BE49-F238E27FC236}">
                <a16:creationId xmlns:a16="http://schemas.microsoft.com/office/drawing/2014/main" id="{8F40600C-9E5E-FDEA-96C0-648B5DFD64A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0" y="2499888"/>
            <a:ext cx="32399288" cy="836538"/>
          </a:xfrm>
        </p:spPr>
        <p:txBody>
          <a:bodyPr>
            <a:normAutofit/>
          </a:bodyPr>
          <a:lstStyle>
            <a:lvl1pPr algn="ctr">
              <a:buNone/>
              <a:defRPr sz="5658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/>
              <a:t>Presentation</a:t>
            </a:r>
            <a:r>
              <a:rPr lang="ko-KR" altLang="en-US" dirty="0"/>
              <a:t> </a:t>
            </a:r>
            <a:r>
              <a:rPr lang="en-US" altLang="ko-KR" dirty="0"/>
              <a:t>Title</a:t>
            </a:r>
          </a:p>
        </p:txBody>
      </p:sp>
      <p:sp>
        <p:nvSpPr>
          <p:cNvPr id="33" name="텍스트 개체 틀 32">
            <a:extLst>
              <a:ext uri="{FF2B5EF4-FFF2-40B4-BE49-F238E27FC236}">
                <a16:creationId xmlns:a16="http://schemas.microsoft.com/office/drawing/2014/main" id="{34B0E117-1C4E-BD80-DA7F-440F4ECD903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0" y="3424664"/>
            <a:ext cx="32399288" cy="836852"/>
          </a:xfrm>
        </p:spPr>
        <p:txBody>
          <a:bodyPr/>
          <a:lstStyle>
            <a:lvl1pPr algn="ctr">
              <a:buNone/>
              <a:defRPr sz="4286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/>
              <a:t>Presenter’s</a:t>
            </a:r>
            <a:r>
              <a:rPr lang="ko-KR" altLang="en-US" dirty="0"/>
              <a:t> </a:t>
            </a:r>
            <a:r>
              <a:rPr lang="en-US" altLang="ko-KR" dirty="0"/>
              <a:t>Name</a:t>
            </a:r>
            <a:endParaRPr lang="ko-KR" altLang="en-US" dirty="0"/>
          </a:p>
        </p:txBody>
      </p:sp>
      <p:sp>
        <p:nvSpPr>
          <p:cNvPr id="35" name="텍스트 개체 틀 34">
            <a:extLst>
              <a:ext uri="{FF2B5EF4-FFF2-40B4-BE49-F238E27FC236}">
                <a16:creationId xmlns:a16="http://schemas.microsoft.com/office/drawing/2014/main" id="{349EFB7F-524A-026A-D9A7-006AB991876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360014"/>
            <a:ext cx="32399288" cy="836852"/>
          </a:xfrm>
        </p:spPr>
        <p:txBody>
          <a:bodyPr/>
          <a:lstStyle>
            <a:lvl1pPr algn="ctr">
              <a:buNone/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altLang="ko-KR" dirty="0"/>
              <a:t>Affiliation, Country</a:t>
            </a:r>
          </a:p>
        </p:txBody>
      </p:sp>
    </p:spTree>
    <p:extLst>
      <p:ext uri="{BB962C8B-B14F-4D97-AF65-F5344CB8AC3E}">
        <p14:creationId xmlns:p14="http://schemas.microsoft.com/office/powerpoint/2010/main" val="39042768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7451" y="11500170"/>
            <a:ext cx="27944386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33D0FC-B105-471D-8A50-55FACC9EADF8}" type="datetimeFigureOut">
              <a:rPr lang="ko-KR" altLang="en-US" smtClean="0"/>
              <a:t>2026-05-18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9DF9CE-9EB6-4F01-BB46-971064CCD02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640568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</p:sldLayoutIdLst>
  <p:txStyles>
    <p:titleStyle>
      <a:lvl1pPr algn="l" defTabSz="3239902" rtl="0" eaLnBrk="1" latinLnBrk="1" hangingPunct="1">
        <a:lnSpc>
          <a:spcPct val="90000"/>
        </a:lnSpc>
        <a:spcBef>
          <a:spcPct val="0"/>
        </a:spcBef>
        <a:buNone/>
        <a:defRPr sz="155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09976" indent="-809976" algn="l" defTabSz="3239902" rtl="0" eaLnBrk="1" latinLnBrk="1" hangingPunct="1">
        <a:lnSpc>
          <a:spcPct val="90000"/>
        </a:lnSpc>
        <a:spcBef>
          <a:spcPts val="3543"/>
        </a:spcBef>
        <a:buFont typeface="Arial" panose="020B0604020202020204" pitchFamily="34" charset="0"/>
        <a:buChar char="•"/>
        <a:defRPr sz="9921" kern="1200">
          <a:solidFill>
            <a:schemeClr val="tx1"/>
          </a:solidFill>
          <a:latin typeface="+mn-lt"/>
          <a:ea typeface="+mn-ea"/>
          <a:cs typeface="+mn-cs"/>
        </a:defRPr>
      </a:lvl1pPr>
      <a:lvl2pPr marL="2429927" indent="-809976" algn="l" defTabSz="3239902" rtl="0" eaLnBrk="1" latinLnBrk="1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8504" kern="1200">
          <a:solidFill>
            <a:schemeClr val="tx1"/>
          </a:solidFill>
          <a:latin typeface="+mn-lt"/>
          <a:ea typeface="+mn-ea"/>
          <a:cs typeface="+mn-cs"/>
        </a:defRPr>
      </a:lvl2pPr>
      <a:lvl3pPr marL="4049878" indent="-809976" algn="l" defTabSz="3239902" rtl="0" eaLnBrk="1" latinLnBrk="1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7086" kern="1200">
          <a:solidFill>
            <a:schemeClr val="tx1"/>
          </a:solidFill>
          <a:latin typeface="+mn-lt"/>
          <a:ea typeface="+mn-ea"/>
          <a:cs typeface="+mn-cs"/>
        </a:defRPr>
      </a:lvl3pPr>
      <a:lvl4pPr marL="5669829" indent="-809976" algn="l" defTabSz="3239902" rtl="0" eaLnBrk="1" latinLnBrk="1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7289780" indent="-809976" algn="l" defTabSz="3239902" rtl="0" eaLnBrk="1" latinLnBrk="1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909731" indent="-809976" algn="l" defTabSz="3239902" rtl="0" eaLnBrk="1" latinLnBrk="1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10529682" indent="-809976" algn="l" defTabSz="3239902" rtl="0" eaLnBrk="1" latinLnBrk="1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2149633" indent="-809976" algn="l" defTabSz="3239902" rtl="0" eaLnBrk="1" latinLnBrk="1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3769584" indent="-809976" algn="l" defTabSz="3239902" rtl="0" eaLnBrk="1" latinLnBrk="1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39902" rtl="0" eaLnBrk="1" latinLnBrk="1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1pPr>
      <a:lvl2pPr marL="1619951" algn="l" defTabSz="3239902" rtl="0" eaLnBrk="1" latinLnBrk="1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239902" algn="l" defTabSz="3239902" rtl="0" eaLnBrk="1" latinLnBrk="1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3pPr>
      <a:lvl4pPr marL="4859853" algn="l" defTabSz="3239902" rtl="0" eaLnBrk="1" latinLnBrk="1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6479804" algn="l" defTabSz="3239902" rtl="0" eaLnBrk="1" latinLnBrk="1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099755" algn="l" defTabSz="3239902" rtl="0" eaLnBrk="1" latinLnBrk="1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9719706" algn="l" defTabSz="3239902" rtl="0" eaLnBrk="1" latinLnBrk="1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1339657" algn="l" defTabSz="3239902" rtl="0" eaLnBrk="1" latinLnBrk="1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2959608" algn="l" defTabSz="3239902" rtl="0" eaLnBrk="1" latinLnBrk="1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BF83C57-1C25-117C-FCC6-24C0D669DFE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7F68A1E-9386-20D0-4A0F-216E87E19C9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endParaRPr lang="ko-KR" altLang="en-US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9D7E666B-8AAB-7ECA-7C9A-064FD7E2FBF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2C44BFAD-BCA4-EEC7-004E-11A06C8ABE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5EC72A8-53B7-6D05-45FD-4F2EED8609B4}"/>
              </a:ext>
            </a:extLst>
          </p:cNvPr>
          <p:cNvSpPr txBox="1"/>
          <p:nvPr/>
        </p:nvSpPr>
        <p:spPr>
          <a:xfrm>
            <a:off x="2314016" y="6945143"/>
            <a:ext cx="27771256" cy="27043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5658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Posters should be readable from a distance of approximately 1.5 meters.</a:t>
            </a:r>
          </a:p>
          <a:p>
            <a:pPr algn="ctr"/>
            <a:r>
              <a:rPr lang="en-US" altLang="ko-KR" sz="5658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The title, author names, and affiliations should appear at the top of the poster.</a:t>
            </a:r>
          </a:p>
          <a:p>
            <a:pPr algn="ctr"/>
            <a:r>
              <a:rPr lang="en-US" altLang="ko-KR" sz="5658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Posters should clearly present the main content and key findings of the research.</a:t>
            </a:r>
          </a:p>
        </p:txBody>
      </p:sp>
    </p:spTree>
    <p:extLst>
      <p:ext uri="{BB962C8B-B14F-4D97-AF65-F5344CB8AC3E}">
        <p14:creationId xmlns:p14="http://schemas.microsoft.com/office/powerpoint/2010/main" val="10091372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테마">
  <a:themeElements>
    <a:clrScheme name="Office 2013 - 2022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202</TotalTime>
  <Words>43</Words>
  <Application>Microsoft Office PowerPoint</Application>
  <PresentationFormat>사용자 지정</PresentationFormat>
  <Paragraphs>3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맑은 고딕</vt:lpstr>
      <vt:lpstr>Arial</vt:lpstr>
      <vt:lpstr>Calibri</vt:lpstr>
      <vt:lpstr>Calibri Light</vt:lpstr>
      <vt:lpstr>Office 2013 - 2022 테마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PBKP</dc:creator>
  <cp:lastModifiedBy>채련 이</cp:lastModifiedBy>
  <cp:revision>15</cp:revision>
  <dcterms:created xsi:type="dcterms:W3CDTF">2022-02-03T06:23:18Z</dcterms:created>
  <dcterms:modified xsi:type="dcterms:W3CDTF">2026-05-18T06:44:39Z</dcterms:modified>
</cp:coreProperties>
</file>